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58748" cy="1981199"/>
          </a:xfrm>
        </p:spPr>
        <p:txBody>
          <a:bodyPr>
            <a:noAutofit/>
          </a:bodyPr>
          <a:lstStyle/>
          <a:p>
            <a:r>
              <a:rPr lang="en-US" sz="5400" u="sng" dirty="0" smtClean="0">
                <a:latin typeface="Colonna MT" pitchFamily="82" charset="0"/>
              </a:rPr>
              <a:t>CHINESE REVOLUTION - 1911</a:t>
            </a:r>
            <a:endParaRPr lang="en-IN" sz="5400" u="sng" dirty="0">
              <a:latin typeface="Colonna MT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676400"/>
            <a:ext cx="9144000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Colonna MT" pitchFamily="82" charset="0"/>
              </a:rPr>
              <a:t>XINHAI REVOLUTION</a:t>
            </a:r>
          </a:p>
          <a:p>
            <a:r>
              <a:rPr lang="en-US" dirty="0" smtClean="0">
                <a:latin typeface="Colonna MT" pitchFamily="82" charset="0"/>
              </a:rPr>
              <a:t> </a:t>
            </a:r>
          </a:p>
          <a:p>
            <a:r>
              <a:rPr lang="en-US" dirty="0">
                <a:latin typeface="Colonna MT" pitchFamily="82" charset="0"/>
              </a:rPr>
              <a:t>10</a:t>
            </a:r>
            <a:r>
              <a:rPr lang="en-US" baseline="30000" dirty="0">
                <a:latin typeface="Colonna MT" pitchFamily="82" charset="0"/>
              </a:rPr>
              <a:t>TH</a:t>
            </a:r>
            <a:r>
              <a:rPr lang="en-US" dirty="0">
                <a:latin typeface="Colonna MT" pitchFamily="82" charset="0"/>
              </a:rPr>
              <a:t> OCTOBER 1911 – 12</a:t>
            </a:r>
            <a:r>
              <a:rPr lang="en-US" baseline="30000" dirty="0">
                <a:latin typeface="Colonna MT" pitchFamily="82" charset="0"/>
              </a:rPr>
              <a:t>TH</a:t>
            </a:r>
            <a:r>
              <a:rPr lang="en-US" dirty="0">
                <a:latin typeface="Colonna MT" pitchFamily="82" charset="0"/>
              </a:rPr>
              <a:t> FEBRUARY </a:t>
            </a:r>
            <a:r>
              <a:rPr lang="en-US" dirty="0" smtClean="0">
                <a:latin typeface="Colonna MT" pitchFamily="82" charset="0"/>
              </a:rPr>
              <a:t>1912</a:t>
            </a:r>
          </a:p>
          <a:p>
            <a:endParaRPr lang="en-US" dirty="0" smtClean="0">
              <a:latin typeface="Colonna MT" pitchFamily="82" charset="0"/>
            </a:endParaRPr>
          </a:p>
          <a:p>
            <a:r>
              <a:rPr lang="en-US" dirty="0" smtClean="0">
                <a:latin typeface="Colonna MT" pitchFamily="82" charset="0"/>
              </a:rPr>
              <a:t>FOUR MONTHS AND TWO DAYS</a:t>
            </a:r>
          </a:p>
          <a:p>
            <a:endParaRPr lang="en-US" dirty="0" smtClean="0">
              <a:latin typeface="Colonna MT" pitchFamily="82" charset="0"/>
            </a:endParaRPr>
          </a:p>
          <a:p>
            <a:r>
              <a:rPr lang="en-US" dirty="0" smtClean="0">
                <a:latin typeface="Colonna MT" pitchFamily="82" charset="0"/>
              </a:rPr>
              <a:t>END TO IMPERIAL  RULE AND FEUDALISM</a:t>
            </a:r>
          </a:p>
          <a:p>
            <a:endParaRPr lang="en-US" dirty="0" smtClean="0">
              <a:latin typeface="Colonna MT" pitchFamily="82" charset="0"/>
            </a:endParaRPr>
          </a:p>
          <a:p>
            <a:r>
              <a:rPr lang="en-US" dirty="0" smtClean="0">
                <a:latin typeface="Colonna MT" pitchFamily="82" charset="0"/>
              </a:rPr>
              <a:t>ESTABLISHED REPUBLIC OF CHINA</a:t>
            </a:r>
            <a:endParaRPr lang="en-IN" dirty="0">
              <a:latin typeface="Colonna MT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455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447799"/>
          </a:xfrm>
        </p:spPr>
        <p:txBody>
          <a:bodyPr/>
          <a:lstStyle/>
          <a:p>
            <a:pPr algn="l"/>
            <a:r>
              <a:rPr lang="en-US" u="sng" dirty="0" smtClean="0">
                <a:latin typeface="Colonna MT" pitchFamily="82" charset="0"/>
              </a:rPr>
              <a:t>CAUSES</a:t>
            </a:r>
            <a:endParaRPr lang="en-IN" u="sng" dirty="0">
              <a:latin typeface="Colonna MT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991600" cy="5410200"/>
          </a:xfrm>
        </p:spPr>
        <p:txBody>
          <a:bodyPr/>
          <a:lstStyle/>
          <a:p>
            <a:pPr algn="l"/>
            <a:r>
              <a:rPr lang="en-US" dirty="0" smtClean="0">
                <a:latin typeface="Colonna MT" pitchFamily="82" charset="0"/>
              </a:rPr>
              <a:t>POLITICAL CAUSES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INEFFICIENT EMPERORS - MAL ADMN - 	CORRUPTION - DECENTRALISATION - 	DEFEAT IN SINO JAPANESE WAR 1894-95 - 	ANTI EUROPEAN AND MANCHU FEELING</a:t>
            </a:r>
          </a:p>
          <a:p>
            <a:pPr algn="l"/>
            <a:endParaRPr lang="en-US" dirty="0" smtClean="0">
              <a:latin typeface="Colonna MT" pitchFamily="82" charset="0"/>
            </a:endParaRPr>
          </a:p>
          <a:p>
            <a:pPr algn="l"/>
            <a:r>
              <a:rPr lang="en-US" dirty="0" smtClean="0">
                <a:latin typeface="Colonna MT" pitchFamily="82" charset="0"/>
              </a:rPr>
              <a:t>SOCIAL CAUSES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POPULATION GROWTH- FEUDALISM- 	STANDARD OF LIVING- NO FREEDOM OF 	MOVEMENT- MISSIONARY ACTIVITIES</a:t>
            </a:r>
            <a:endParaRPr lang="en-IN" dirty="0">
              <a:latin typeface="Colonna MT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150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8458200" cy="1219199"/>
          </a:xfrm>
        </p:spPr>
        <p:txBody>
          <a:bodyPr/>
          <a:lstStyle/>
          <a:p>
            <a:pPr algn="l"/>
            <a:r>
              <a:rPr lang="en-US" u="sng" dirty="0" smtClean="0">
                <a:latin typeface="Colonna MT" pitchFamily="82" charset="0"/>
              </a:rPr>
              <a:t>CAUSES</a:t>
            </a:r>
            <a:endParaRPr lang="en-IN" u="sng" dirty="0">
              <a:latin typeface="Colonna MT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95400"/>
            <a:ext cx="9144000" cy="5562600"/>
          </a:xfrm>
        </p:spPr>
        <p:txBody>
          <a:bodyPr/>
          <a:lstStyle/>
          <a:p>
            <a:pPr algn="l"/>
            <a:r>
              <a:rPr lang="en-US" dirty="0" smtClean="0">
                <a:latin typeface="Colonna MT" pitchFamily="82" charset="0"/>
              </a:rPr>
              <a:t>ECONOMIC CAUSES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	LIMITED CULTIVABLE LAND- POOR 	ECONOMIC CONDITION- POWERFUL 	TAXATION- WAR INDEMNITIES</a:t>
            </a:r>
          </a:p>
          <a:p>
            <a:pPr algn="l"/>
            <a:endParaRPr lang="en-US" dirty="0">
              <a:latin typeface="Colonna MT" pitchFamily="82" charset="0"/>
            </a:endParaRPr>
          </a:p>
          <a:p>
            <a:pPr algn="l"/>
            <a:r>
              <a:rPr lang="en-US" dirty="0" smtClean="0">
                <a:latin typeface="Colonna MT" pitchFamily="82" charset="0"/>
              </a:rPr>
              <a:t>IDEOLOGICAL CAUSES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	CONFUCIANISM- PROGRESSIVE 	INTELLECTUALS- WESTERN EDUCATION- 	MODERN CHINESE NATIONALISM- RACIAL 	AND NATIONAL CONSCIOUSNESS</a:t>
            </a:r>
            <a:endParaRPr lang="en-IN" dirty="0">
              <a:latin typeface="Colonna MT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967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7315200" cy="1219200"/>
          </a:xfrm>
        </p:spPr>
        <p:txBody>
          <a:bodyPr/>
          <a:lstStyle/>
          <a:p>
            <a:pPr algn="l"/>
            <a:r>
              <a:rPr lang="en-US" u="sng" dirty="0" smtClean="0">
                <a:latin typeface="Colonna MT" pitchFamily="82" charset="0"/>
              </a:rPr>
              <a:t>CAUSES</a:t>
            </a:r>
            <a:endParaRPr lang="en-IN" u="sng" dirty="0">
              <a:latin typeface="Colonna MT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3000"/>
            <a:ext cx="9144000" cy="55626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latin typeface="Colonna MT" pitchFamily="82" charset="0"/>
              </a:rPr>
              <a:t>MILITARY CAUSES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	NO COOPERATION- DISLOYALITY- 	</a:t>
            </a:r>
            <a:r>
              <a:rPr lang="en-US" smtClean="0">
                <a:latin typeface="Colonna MT" pitchFamily="82" charset="0"/>
              </a:rPr>
              <a:t>RGIONALISM- POOR </a:t>
            </a:r>
            <a:r>
              <a:rPr lang="en-US" dirty="0" smtClean="0">
                <a:latin typeface="Colonna MT" pitchFamily="82" charset="0"/>
              </a:rPr>
              <a:t>PAY- CORRUPTION- 	LACK OF TRAINNING- NEW MILITARY(1896) 	ANTI MANCHU NATIONALISM</a:t>
            </a:r>
          </a:p>
          <a:p>
            <a:pPr algn="l"/>
            <a:endParaRPr lang="en-US" dirty="0">
              <a:latin typeface="Colonna MT" pitchFamily="82" charset="0"/>
            </a:endParaRPr>
          </a:p>
          <a:p>
            <a:pPr algn="l"/>
            <a:r>
              <a:rPr lang="en-US" dirty="0" smtClean="0">
                <a:latin typeface="Colonna MT" pitchFamily="82" charset="0"/>
              </a:rPr>
              <a:t>QING REFORMS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1901-1911– EDUCATIONAL REFORMS(ABROAD)- 	POLITICAL REFORMS (DECENTRALISATION)- 	MILITARY REFORMS(REGIONAL)</a:t>
            </a:r>
            <a:endParaRPr lang="en-IN" dirty="0">
              <a:latin typeface="Colonna MT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409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8458200" cy="1066799"/>
          </a:xfrm>
        </p:spPr>
        <p:txBody>
          <a:bodyPr/>
          <a:lstStyle/>
          <a:p>
            <a:pPr algn="l"/>
            <a:r>
              <a:rPr lang="en-US" b="1" u="sng" dirty="0" smtClean="0">
                <a:latin typeface="Colonna MT" pitchFamily="82" charset="0"/>
              </a:rPr>
              <a:t>CAUSES</a:t>
            </a:r>
            <a:endParaRPr lang="en-IN" b="1" u="sng" dirty="0">
              <a:latin typeface="Colonna MT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algn="l"/>
            <a:r>
              <a:rPr lang="en-US" dirty="0" smtClean="0">
                <a:latin typeface="Colonna MT" pitchFamily="82" charset="0"/>
              </a:rPr>
              <a:t>REVOLUTIONARY OPPOSITION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NATIONALISM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PEOPLE=CHANGE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90% CHINESE : 10% ETHNIC CHINESE(MANJU)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TAIPING REBELLION: 1850-1864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BOXER REBELLION: 1899-1901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EMERGENCE OF SUNYATSEN</a:t>
            </a:r>
            <a:endParaRPr lang="en-IN" dirty="0">
              <a:latin typeface="Colonna MT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608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8458200" cy="914400"/>
          </a:xfrm>
        </p:spPr>
        <p:txBody>
          <a:bodyPr/>
          <a:lstStyle/>
          <a:p>
            <a:pPr algn="l"/>
            <a:r>
              <a:rPr lang="en-US" u="sng" dirty="0" smtClean="0">
                <a:latin typeface="Colonna MT" pitchFamily="82" charset="0"/>
              </a:rPr>
              <a:t>MAJOR EVENTS</a:t>
            </a:r>
            <a:endParaRPr lang="en-IN" u="sng" dirty="0">
              <a:latin typeface="Colonna MT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5791200"/>
          </a:xfrm>
        </p:spPr>
        <p:txBody>
          <a:bodyPr>
            <a:normAutofit fontScale="92500"/>
          </a:bodyPr>
          <a:lstStyle/>
          <a:p>
            <a:pPr algn="l"/>
            <a:r>
              <a:rPr lang="en-US" dirty="0" smtClean="0">
                <a:latin typeface="Colonna MT" pitchFamily="82" charset="0"/>
              </a:rPr>
              <a:t>SUNYATSEN:</a:t>
            </a:r>
            <a:r>
              <a:rPr lang="en-US" dirty="0">
                <a:latin typeface="Colonna MT" pitchFamily="82" charset="0"/>
              </a:rPr>
              <a:t>	</a:t>
            </a:r>
            <a:r>
              <a:rPr lang="en-US" sz="2800" dirty="0" smtClean="0">
                <a:latin typeface="Colonna MT" pitchFamily="82" charset="0"/>
              </a:rPr>
              <a:t>EXPELLING FOEIGNERS- ERADICATING </a:t>
            </a:r>
            <a:r>
              <a:rPr lang="en-US" sz="2800" dirty="0" smtClean="0">
                <a:latin typeface="Colonna MT" pitchFamily="82" charset="0"/>
              </a:rPr>
              <a:t>MANJU </a:t>
            </a:r>
            <a:r>
              <a:rPr lang="en-US" sz="2800" dirty="0" smtClean="0">
                <a:latin typeface="Colonna MT" pitchFamily="82" charset="0"/>
              </a:rPr>
              <a:t>RULE- ESTABLISHING DEMOCRATIC 	CHINESE </a:t>
            </a:r>
            <a:r>
              <a:rPr lang="en-US" sz="2800" dirty="0" smtClean="0">
                <a:latin typeface="Colonna MT" pitchFamily="82" charset="0"/>
              </a:rPr>
              <a:t>REPUBLIC: 1905</a:t>
            </a:r>
            <a:r>
              <a:rPr lang="en-US" sz="2800" dirty="0" smtClean="0">
                <a:latin typeface="Colonna MT" pitchFamily="82" charset="0"/>
              </a:rPr>
              <a:t>: UNITED ALL REVOLUTINARY MOVEMENTS- </a:t>
            </a:r>
            <a:r>
              <a:rPr lang="en-US" sz="2800" dirty="0" smtClean="0">
                <a:latin typeface="Colonna MT" pitchFamily="82" charset="0"/>
              </a:rPr>
              <a:t>CHINESE </a:t>
            </a:r>
            <a:r>
              <a:rPr lang="en-US" sz="2800" dirty="0" smtClean="0">
                <a:latin typeface="Colonna MT" pitchFamily="82" charset="0"/>
              </a:rPr>
              <a:t>UNITED LEAGUE (TUNGMENGHUI)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YUAN SHIHKAI:</a:t>
            </a:r>
            <a:r>
              <a:rPr lang="en-US" sz="3600" dirty="0">
                <a:latin typeface="Colonna MT" pitchFamily="82" charset="0"/>
              </a:rPr>
              <a:t> </a:t>
            </a:r>
            <a:r>
              <a:rPr lang="en-US" dirty="0" smtClean="0">
                <a:latin typeface="Colonna MT" pitchFamily="82" charset="0"/>
              </a:rPr>
              <a:t>MILITARY LEADER OF QING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1911: UPRISING IN SZECHWAN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sz="2600" dirty="0" smtClean="0">
                <a:latin typeface="Colonna MT" pitchFamily="82" charset="0"/>
              </a:rPr>
              <a:t>NATIONALISATION OF RAILWAY LINE CONSTRUCTION</a:t>
            </a:r>
          </a:p>
          <a:p>
            <a:pPr algn="l"/>
            <a:r>
              <a:rPr lang="en-US" smtClean="0">
                <a:latin typeface="Colonna MT" pitchFamily="82" charset="0"/>
              </a:rPr>
              <a:t>24</a:t>
            </a:r>
            <a:r>
              <a:rPr lang="en-US" baseline="30000" smtClean="0">
                <a:latin typeface="Colonna MT" pitchFamily="82" charset="0"/>
              </a:rPr>
              <a:t>TH</a:t>
            </a:r>
            <a:r>
              <a:rPr lang="en-US" smtClean="0">
                <a:latin typeface="Colonna MT" pitchFamily="82" charset="0"/>
              </a:rPr>
              <a:t> </a:t>
            </a:r>
            <a:r>
              <a:rPr lang="en-US" smtClean="0">
                <a:latin typeface="Colonna MT" pitchFamily="82" charset="0"/>
              </a:rPr>
              <a:t>AUGUST 1911 : </a:t>
            </a:r>
            <a:r>
              <a:rPr lang="en-US" dirty="0" smtClean="0">
                <a:latin typeface="Colonna MT" pitchFamily="82" charset="0"/>
              </a:rPr>
              <a:t>STUDENTS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3</a:t>
            </a:r>
            <a:r>
              <a:rPr lang="en-US" baseline="30000" dirty="0" smtClean="0">
                <a:latin typeface="Colonna MT" pitchFamily="82" charset="0"/>
              </a:rPr>
              <a:t>RD</a:t>
            </a:r>
            <a:r>
              <a:rPr lang="en-US" dirty="0" smtClean="0">
                <a:latin typeface="Colonna MT" pitchFamily="82" charset="0"/>
              </a:rPr>
              <a:t> JANUARY 1912 : YUAN: 50 GENERALS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1</a:t>
            </a:r>
            <a:r>
              <a:rPr lang="en-US" baseline="30000" dirty="0" smtClean="0">
                <a:latin typeface="Colonna MT" pitchFamily="82" charset="0"/>
              </a:rPr>
              <a:t>ST</a:t>
            </a:r>
            <a:r>
              <a:rPr lang="en-US" dirty="0" smtClean="0">
                <a:latin typeface="Colonna MT" pitchFamily="82" charset="0"/>
              </a:rPr>
              <a:t> FEBRUARY 1912 : DOWAGER TRANSFERRED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12</a:t>
            </a:r>
            <a:r>
              <a:rPr lang="en-US" baseline="30000" dirty="0" smtClean="0">
                <a:latin typeface="Colonna MT" pitchFamily="82" charset="0"/>
              </a:rPr>
              <a:t>TH</a:t>
            </a:r>
            <a:r>
              <a:rPr lang="en-US" dirty="0" smtClean="0">
                <a:latin typeface="Colonna MT" pitchFamily="82" charset="0"/>
              </a:rPr>
              <a:t> FEBRUARY 1912 : EMPEROR ABDICATED</a:t>
            </a:r>
            <a:endParaRPr lang="en-US" dirty="0">
              <a:latin typeface="Colonna MT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250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7696200" cy="1219199"/>
          </a:xfrm>
        </p:spPr>
        <p:txBody>
          <a:bodyPr/>
          <a:lstStyle/>
          <a:p>
            <a:pPr algn="l"/>
            <a:r>
              <a:rPr lang="en-US" u="sng" dirty="0" smtClean="0">
                <a:latin typeface="Colonna MT" pitchFamily="82" charset="0"/>
              </a:rPr>
              <a:t>RESULTS</a:t>
            </a:r>
            <a:endParaRPr lang="en-IN" u="sng" dirty="0">
              <a:latin typeface="Colonna MT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3000"/>
            <a:ext cx="9144000" cy="57150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 smtClean="0">
                <a:latin typeface="Colonna MT" pitchFamily="82" charset="0"/>
              </a:rPr>
              <a:t>	ABDICATION OF PUYI 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	END OF 2000 YEARS OF IMPERIAL RULE 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	ERA OF REPUBLIC 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	ESTABLISHMENT OF PARLIAMENTARY FORM OF 	GOVERNMENT AND CONSTITUTION 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	CIVIL WAR BETWEEN YUAN SHIHKAI AND 	SUNYATSEN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	CREATION OF KUOMINTANG OR NATIONAL 	PARTY 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	ESTABLISHMENT OF NATIONAL GOVERNMENT 	IN 1928 AT NANKING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	UNIFICATION OF CHINA</a:t>
            </a:r>
          </a:p>
          <a:p>
            <a:pPr algn="l"/>
            <a:endParaRPr lang="en-IN" dirty="0">
              <a:latin typeface="Colonna MT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331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46</Words>
  <Application>Microsoft Office PowerPoint</Application>
  <PresentationFormat>On-screen Show 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CHINESE REVOLUTION - 1911</vt:lpstr>
      <vt:lpstr>CAUSES</vt:lpstr>
      <vt:lpstr>CAUSES</vt:lpstr>
      <vt:lpstr>CAUSES</vt:lpstr>
      <vt:lpstr>CAUSES</vt:lpstr>
      <vt:lpstr>MAJOR EVENTS</vt:lpstr>
      <vt:lpstr>RESULTS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CHINESE REVOLUTION - 1911</dc:title>
  <dc:creator>History</dc:creator>
  <cp:lastModifiedBy>History</cp:lastModifiedBy>
  <cp:revision>28</cp:revision>
  <dcterms:created xsi:type="dcterms:W3CDTF">2006-08-16T00:00:00Z</dcterms:created>
  <dcterms:modified xsi:type="dcterms:W3CDTF">2015-08-13T19:53:54Z</dcterms:modified>
</cp:coreProperties>
</file>